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  <p:sldId id="325" r:id="rId71"/>
    <p:sldId id="326" r:id="rId72"/>
    <p:sldId id="327" r:id="rId73"/>
    <p:sldId id="328" r:id="rId74"/>
    <p:sldId id="329" r:id="rId75"/>
    <p:sldId id="330" r:id="rId76"/>
    <p:sldId id="331" r:id="rId77"/>
    <p:sldId id="332" r:id="rId78"/>
    <p:sldId id="333" r:id="rId79"/>
    <p:sldId id="334" r:id="rId80"/>
    <p:sldId id="335" r:id="rId81"/>
    <p:sldId id="336" r:id="rId82"/>
    <p:sldId id="337" r:id="rId83"/>
    <p:sldId id="338" r:id="rId84"/>
    <p:sldId id="339" r:id="rId85"/>
    <p:sldId id="340" r:id="rId86"/>
    <p:sldId id="341" r:id="rId87"/>
    <p:sldId id="342" r:id="rId88"/>
    <p:sldId id="343" r:id="rId89"/>
    <p:sldId id="344" r:id="rId90"/>
    <p:sldId id="345" r:id="rId91"/>
    <p:sldId id="346" r:id="rId92"/>
    <p:sldId id="347" r:id="rId93"/>
    <p:sldId id="348" r:id="rId94"/>
    <p:sldId id="349" r:id="rId95"/>
    <p:sldId id="350" r:id="rId96"/>
    <p:sldId id="351" r:id="rId97"/>
    <p:sldId id="352" r:id="rId98"/>
    <p:sldId id="353" r:id="rId99"/>
    <p:sldId id="354" r:id="rId100"/>
    <p:sldId id="355" r:id="rId101"/>
    <p:sldId id="356" r:id="rId102"/>
    <p:sldId id="357" r:id="rId103"/>
    <p:sldId id="358" r:id="rId104"/>
    <p:sldId id="359" r:id="rId105"/>
    <p:sldId id="360" r:id="rId106"/>
    <p:sldId id="361" r:id="rId107"/>
    <p:sldId id="362" r:id="rId108"/>
    <p:sldId id="363" r:id="rId109"/>
    <p:sldId id="364" r:id="rId110"/>
    <p:sldId id="365" r:id="rId111"/>
    <p:sldId id="366" r:id="rId112"/>
    <p:sldId id="367" r:id="rId113"/>
    <p:sldId id="368" r:id="rId114"/>
    <p:sldId id="369" r:id="rId115"/>
    <p:sldId id="370" r:id="rId116"/>
    <p:sldId id="371" r:id="rId117"/>
    <p:sldId id="372" r:id="rId118"/>
    <p:sldId id="373" r:id="rId119"/>
    <p:sldId id="374" r:id="rId120"/>
    <p:sldId id="375" r:id="rId121"/>
    <p:sldId id="376" r:id="rId122"/>
    <p:sldId id="377" r:id="rId123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presProps" Target="presProps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300482-4250-48FF-BBB0-FBD170E706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5C52B6F-46E0-42C6-B0CA-A6C715E746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r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73E4F8-5DA9-488A-B991-810790D82C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53A2F-C9FC-4945-B378-9638BB6000C9}" type="datetimeFigureOut">
              <a:rPr lang="fr-FR" smtClean="0"/>
              <a:t>29/10/2020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7F71A7-F39F-466A-85B4-569EF311E4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B6AEC2-7FDF-4BA7-9048-30C0C335DD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FB009-BD9A-44DA-AA1E-F815B3839AC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948428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2728AC-C241-4BF5-A6BA-41BC0B3173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3ED3CE3-3513-4551-B623-19EDB0FF96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1BF298-552D-49DA-92D7-E58F822F2F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53A2F-C9FC-4945-B378-9638BB6000C9}" type="datetimeFigureOut">
              <a:rPr lang="fr-FR" smtClean="0"/>
              <a:t>29/10/2020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D4B166-B592-4878-B0D6-1228606681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CFA903-3DFB-4D3B-80B9-7E7FDE5BB6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FB009-BD9A-44DA-AA1E-F815B3839AC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946601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5C6EB05-F74C-4A8D-BFF0-D1CF2D4816E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67BAAEB-94F4-48CC-B75A-712029B767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CABBD2-F6D2-4037-A0EC-7B66D97AF6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53A2F-C9FC-4945-B378-9638BB6000C9}" type="datetimeFigureOut">
              <a:rPr lang="fr-FR" smtClean="0"/>
              <a:t>29/10/2020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BEAA1F-DAD9-438A-AA30-2E48278F72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E318C3-CBB0-4619-AAF7-6AF0A4885B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FB009-BD9A-44DA-AA1E-F815B3839AC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893273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ED2045-9D64-4195-B566-B5411922FD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6CF0AA-E544-410F-AF98-81EF9E71B7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84A408-226F-4E70-9ADC-F841AD171D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53A2F-C9FC-4945-B378-9638BB6000C9}" type="datetimeFigureOut">
              <a:rPr lang="fr-FR" smtClean="0"/>
              <a:t>29/10/2020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1C18AB-F291-4404-AF2B-35A2DBB16A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97E06C-6C91-447A-8E21-14EAAC923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FB009-BD9A-44DA-AA1E-F815B3839AC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034850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1F2EDF-8B66-401D-978A-3087B0EEDF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BC323E-98A3-4FE6-80D0-43E869DC8A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0B4D6A-D87D-449A-90D6-0C18CF54C3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53A2F-C9FC-4945-B378-9638BB6000C9}" type="datetimeFigureOut">
              <a:rPr lang="fr-FR" smtClean="0"/>
              <a:t>29/10/2020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83D437-7667-4BB8-AD3C-9019553D8F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A45BC4-CF6E-4536-8958-C3AC6842F5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FB009-BD9A-44DA-AA1E-F815B3839AC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411235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AEE23B-B834-4A33-B9CD-8C2F230B9B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6E58EE-9F59-4A3E-87E7-7E54C04034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50552FE-0DD1-4568-AF5A-5472594E37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675115-9C82-497C-BB75-D71B494302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53A2F-C9FC-4945-B378-9638BB6000C9}" type="datetimeFigureOut">
              <a:rPr lang="fr-FR" smtClean="0"/>
              <a:t>29/10/2020</a:t>
            </a:fld>
            <a:endParaRPr lang="fr-F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C5C1E1-9656-4A90-B4E1-7430157C1E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32F644-C112-4710-A1E0-79DCCBA9CA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FB009-BD9A-44DA-AA1E-F815B3839AC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039831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C31A91-5F02-48D9-9A80-5AD7B09450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44A098-D915-45A6-B34D-C0C43018FF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B78D02-8433-4D92-8061-927F07ED91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BDC9930-C774-4571-9329-6DE2188B4E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D2148C0-D406-4E4C-ACDB-F884018480D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0B835D5-EBF2-4E62-8080-23A9E84746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53A2F-C9FC-4945-B378-9638BB6000C9}" type="datetimeFigureOut">
              <a:rPr lang="fr-FR" smtClean="0"/>
              <a:t>29/10/2020</a:t>
            </a:fld>
            <a:endParaRPr lang="fr-F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C50796-DEE2-49E8-911E-D1F9B59E6A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84BF792-71AE-4805-9B48-8CC92D6A5B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FB009-BD9A-44DA-AA1E-F815B3839AC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926022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D2CC82-B541-49F5-A72A-1A2BCB8AF0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B8E4080-428D-4C30-B7BC-5FC1A1746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53A2F-C9FC-4945-B378-9638BB6000C9}" type="datetimeFigureOut">
              <a:rPr lang="fr-FR" smtClean="0"/>
              <a:t>29/10/2020</a:t>
            </a:fld>
            <a:endParaRPr lang="fr-F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0D96C7A-7CD5-4484-A8C7-962C73CE85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DC6D77-9B27-4A9E-A040-22E42E1375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FB009-BD9A-44DA-AA1E-F815B3839AC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675343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B55C615-869C-481D-859D-0B97518CA3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53A2F-C9FC-4945-B378-9638BB6000C9}" type="datetimeFigureOut">
              <a:rPr lang="fr-FR" smtClean="0"/>
              <a:t>29/10/2020</a:t>
            </a:fld>
            <a:endParaRPr lang="fr-F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4E341C9-2F10-4D49-8CB0-8B14E681D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47011B-3448-4CF9-BCBD-057B9D9E22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FB009-BD9A-44DA-AA1E-F815B3839AC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623201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4B313E-1D7B-49E0-9A7A-06D416B173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45B2AB-98B8-4888-A4C7-3E48B3DD22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40A0875-F899-4513-805F-B068040444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AEF096-4147-4F28-8837-435E9C6295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53A2F-C9FC-4945-B378-9638BB6000C9}" type="datetimeFigureOut">
              <a:rPr lang="fr-FR" smtClean="0"/>
              <a:t>29/10/2020</a:t>
            </a:fld>
            <a:endParaRPr lang="fr-F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8CBCC5-8C9F-43C5-84CA-E271819562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02F089-AE70-40B8-9105-55EF7CA7EA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FB009-BD9A-44DA-AA1E-F815B3839AC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37587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B8CBF9-1863-4C1B-B094-93C27575B4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3583A16-CD22-4466-904F-2B6052A2CB4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0AC5CD-CE13-4FD0-8E59-3427E8E69B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61C5DB-D3F0-4A83-8C16-AA91FF03F4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53A2F-C9FC-4945-B378-9638BB6000C9}" type="datetimeFigureOut">
              <a:rPr lang="fr-FR" smtClean="0"/>
              <a:t>29/10/2020</a:t>
            </a:fld>
            <a:endParaRPr lang="fr-F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8EE714-D8AC-4728-8123-AFB5293B06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C779DC-7FE6-4DCC-894F-DE93A02128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FB009-BD9A-44DA-AA1E-F815B3839AC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095810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A62DB4F-E409-4DC6-A6EF-BC4DC660E5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D25D5E-0372-4A56-9152-BEB06F5ADA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F87368-CD3C-41BE-943B-8617F8828C8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953A2F-C9FC-4945-B378-9638BB6000C9}" type="datetimeFigureOut">
              <a:rPr lang="fr-FR" smtClean="0"/>
              <a:t>29/10/2020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0DC753-44E7-4497-B018-AF33AE7552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597B0A-D64C-48DB-A1D6-CD85912B19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4FB009-BD9A-44DA-AA1E-F815B3839AC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29728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EMF"/><Relationship Id="rId1" Type="http://schemas.openxmlformats.org/officeDocument/2006/relationships/slideLayout" Target="../slideLayouts/slideLayout7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EMF"/><Relationship Id="rId1" Type="http://schemas.openxmlformats.org/officeDocument/2006/relationships/slideLayout" Target="../slideLayouts/slideLayout7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EMF"/><Relationship Id="rId1" Type="http://schemas.openxmlformats.org/officeDocument/2006/relationships/slideLayout" Target="../slideLayouts/slideLayout7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EMF"/><Relationship Id="rId1" Type="http://schemas.openxmlformats.org/officeDocument/2006/relationships/slideLayout" Target="../slideLayouts/slideLayout7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EMF"/><Relationship Id="rId1" Type="http://schemas.openxmlformats.org/officeDocument/2006/relationships/slideLayout" Target="../slideLayouts/slideLayout7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5.EMF"/><Relationship Id="rId1" Type="http://schemas.openxmlformats.org/officeDocument/2006/relationships/slideLayout" Target="../slideLayouts/slideLayout7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6.EMF"/><Relationship Id="rId1" Type="http://schemas.openxmlformats.org/officeDocument/2006/relationships/slideLayout" Target="../slideLayouts/slideLayout7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7.EMF"/><Relationship Id="rId1" Type="http://schemas.openxmlformats.org/officeDocument/2006/relationships/slideLayout" Target="../slideLayouts/slideLayout7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8.EMF"/><Relationship Id="rId1" Type="http://schemas.openxmlformats.org/officeDocument/2006/relationships/slideLayout" Target="../slideLayouts/slideLayout7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9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EMF"/><Relationship Id="rId1" Type="http://schemas.openxmlformats.org/officeDocument/2006/relationships/slideLayout" Target="../slideLayouts/slideLayout7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1.EMF"/><Relationship Id="rId1" Type="http://schemas.openxmlformats.org/officeDocument/2006/relationships/slideLayout" Target="../slideLayouts/slideLayout7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2.EMF"/><Relationship Id="rId1" Type="http://schemas.openxmlformats.org/officeDocument/2006/relationships/slideLayout" Target="../slideLayouts/slideLayout7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3.EMF"/><Relationship Id="rId1" Type="http://schemas.openxmlformats.org/officeDocument/2006/relationships/slideLayout" Target="../slideLayouts/slideLayout7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4.EMF"/><Relationship Id="rId1" Type="http://schemas.openxmlformats.org/officeDocument/2006/relationships/slideLayout" Target="../slideLayouts/slideLayout7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5.EMF"/><Relationship Id="rId1" Type="http://schemas.openxmlformats.org/officeDocument/2006/relationships/slideLayout" Target="../slideLayouts/slideLayout7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6.EMF"/><Relationship Id="rId1" Type="http://schemas.openxmlformats.org/officeDocument/2006/relationships/slideLayout" Target="../slideLayouts/slideLayout7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7.EMF"/><Relationship Id="rId1" Type="http://schemas.openxmlformats.org/officeDocument/2006/relationships/slideLayout" Target="../slideLayouts/slideLayout7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8.EMF"/><Relationship Id="rId1" Type="http://schemas.openxmlformats.org/officeDocument/2006/relationships/slideLayout" Target="../slideLayouts/slideLayout7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9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EMF"/><Relationship Id="rId1" Type="http://schemas.openxmlformats.org/officeDocument/2006/relationships/slideLayout" Target="../slideLayouts/slideLayout7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1.EMF"/><Relationship Id="rId1" Type="http://schemas.openxmlformats.org/officeDocument/2006/relationships/slideLayout" Target="../slideLayouts/slideLayout7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2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EMF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EMF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EMF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EMF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EMF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EMF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EMF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EMF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EMF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EMF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EMF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EMF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EMF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EMF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EMF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EMF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EMF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EMF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EMF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EMF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EMF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EMF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EMF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EMF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EMF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EMF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EMF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EMF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EMF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EMF"/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EMF"/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EMF"/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EMF"/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EMF"/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EMF"/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EMF"/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EMF"/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EMF"/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EMF"/><Relationship Id="rId1" Type="http://schemas.openxmlformats.org/officeDocument/2006/relationships/slideLayout" Target="../slideLayouts/slideLayout7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EMF"/><Relationship Id="rId1" Type="http://schemas.openxmlformats.org/officeDocument/2006/relationships/slideLayout" Target="../slideLayouts/slideLayout7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EMF"/><Relationship Id="rId1" Type="http://schemas.openxmlformats.org/officeDocument/2006/relationships/slideLayout" Target="../slideLayouts/slideLayout7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EMF"/><Relationship Id="rId1" Type="http://schemas.openxmlformats.org/officeDocument/2006/relationships/slideLayout" Target="../slideLayouts/slideLayout7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EMF"/><Relationship Id="rId1" Type="http://schemas.openxmlformats.org/officeDocument/2006/relationships/slideLayout" Target="../slideLayouts/slideLayout7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4668375-933C-4805-A000-C8E6BE21B9D8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74879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1DD9086-0358-4CBC-9AB5-36F1AF2046FA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0727625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6B3B086-EC2D-4503-8EB8-2B9CBFB03235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830028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3B4499B-4669-4637-A443-94709BA2302D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356026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CC25CB6-04A3-493A-96FA-B09E83014598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648300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62AACAE-BC3B-4CFA-AC12-4CD8CA29048B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883045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27EBBC4-ABD2-458A-A197-E0095D4ACD5C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878385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3B1837B-6F6E-4638-BD2A-93A9378CFA27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4400375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8C47E78-EE66-4B36-AACD-4F4D58EEC4A0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8587450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F79A691-0737-4BE0-8BDB-4A038921DCC5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582701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1BD894D-C6FA-4110-99D3-91DA10262DA7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507709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6FAF6FA-9234-4C98-8AB7-7B713B1E90A4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0579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B7713FA-7440-4BAD-BB96-8DE859C41E11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893479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0273D31-19A3-48F2-9759-F69D166F86D4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942006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3DB6DC7-5623-46D0-9901-82A3824B3FA4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889057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1A9B84F-3CD4-4304-B8A2-6F5D2F06608B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398964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35EDA98-CEBE-4DB5-AADD-564E4D6F2835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5330727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C8C49C0-3B53-46D4-918A-97FF1D549CE0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107913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D10D440-2665-4FF0-8321-8121B790EC76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930400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2EADFC5-371C-4F27-B07C-D851739CBB18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533422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1F0BB3B-FA67-46B4-8E41-CE91BD23A8AB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776176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6958D14-AEBE-4B59-92D7-65DA51D3D870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726498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7AE3EDD-8676-4DBB-8E59-FB650D9D45A2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47981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CF3A955-C5E5-444D-BBBE-A91305E6A4CF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674385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CB38AE9-027D-4E3A-A89C-72791550CD33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931057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73CF1AA-B886-46FB-93D4-CBBD40DD0896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062007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1351D3D-4D26-4FCA-A561-10984A5C3C3A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4507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F977B9B-9D8D-46F2-A892-0EA5D450EE29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2809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A55BD68-416B-4D6A-90A8-7B84B0CAA47F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9007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EBFCB33-666D-4804-A10F-0978CA6B87DC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66145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01463A9-D9E1-483C-84D2-34E63D95931A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483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2E9791C-8BFD-47B3-A2F2-18DF7046B442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0208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CD806D7-8EC9-4B12-A994-3D03796C544F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43118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F7A33A8-CB03-484E-87A1-E325343BFB58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8433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34D728F-2429-4CE6-BA66-4E105115B708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0475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2A1F81F-0443-4E4D-872F-8C4EAFE48DD7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20823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9867F05-1D15-4DBC-81E9-599F05A56B8D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0108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55327D2-9F66-4E42-945D-F13260B6EB18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0781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7A8C558-5C74-42F7-A489-9E101B144A91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7101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8726658-8A82-4B63-9FCC-E63AA36BBE01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18981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906EC30-41DA-4A9D-BDED-3489A54A57CD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2139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19F8ECF-4954-4495-92E6-11C718C162E5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66208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990301A-8C0B-4152-A24E-100E1BA2794E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70416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0F9CBC5-DD98-4F9C-8DC8-78FDFB916B63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67252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B11E5FC-F41F-4264-BD05-39C517D031B1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4888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51E5316-C687-4CCA-8720-0202770EBDCF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99503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B44A695-3EC6-4444-8486-5FD97EE0B865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106678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07060EC-79F9-4379-994D-FF4B6D52EDAB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780977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7EA8DCF-BC4E-424E-8FD6-AC6AC7531DEB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074176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5771BAF-4E74-4FDD-9F05-757EF9114096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69131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EBEC9ED-BFE0-4BEB-96F0-2E5C46E8A659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29343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695D865-92AF-4142-B872-91843CAAE32D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94523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BBC6EF5-DA14-46AA-A476-A591FF78CE4D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479023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CBB9E7F-711C-4C1B-9C7B-F96F3FB03FA5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31620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F80EFD9-B910-4AE1-BF80-138337B9578C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36689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E62DFA9-A27E-456B-AC0F-6A74C27E43B6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8769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437793B-DE02-4714-85E9-183CF0DAB9D6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893009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3DACDDC-A834-431D-871C-C766CC84A7B6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80603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61F68DC-97C6-44B8-96DA-69C9F04A411F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4652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4751478-2037-42BC-A898-A29845EBB9EF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73255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F3741A6-F59E-4B77-920C-B78F906D0A33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8310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0D632AC-B28D-43C2-9C49-78F895A079A4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737584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6402B78-2F9B-4C54-9BAF-DB5F4C62AA72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087915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4B90F80-F402-4186-8857-FE2B0BFF6A17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82386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4C647E4-BAE3-43BB-9AE8-A61B7284B653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12383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E00EC33-3C08-4092-9245-C3604D13539B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59419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A044B49-378F-45AD-B1FA-9FD97E42E904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58512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85C800A-951A-41E5-B96A-FB69BE824BB3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946213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D8DB897-3A8A-4C87-856E-356078C1BFE1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91626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0891431-160D-4FA2-A8CD-E6638D46F436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502563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15765F4-1AF2-42D2-B129-A6188E411DED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348378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E4CFD15-2DC1-42C9-AE60-3CBFF715A188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47864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A1A1F56-CF7E-4C7E-A7CD-8BD2181D297B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98867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44BCB36-1072-4FA8-B008-9F51CD3030C9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21437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F7C4BA8-EB6F-4D75-89EE-F1099A1A081B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354153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CE225A5-88F5-41A8-B2C3-1608975CF68D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92405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62DD293-64F1-4A0C-A26A-57C91EB75479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0849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405218B-6D3C-4AA4-A102-81B7CAD54F8F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0823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9528C37-2B84-44FA-80EE-424ABF307271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8165695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CDDFF5A-541A-4F8B-8515-20E42E1D71B2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24635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C99F5B0-6986-4C8B-B544-8EFFE25A390E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9037368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F38A6E4-2A0C-4211-A307-6BEDB954FC3E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2174679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593A850-BA74-4308-A66D-42B1598BF8E0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858228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2606112-E9D2-47D4-8A5E-CB0B8A341B3D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049605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33C3E9C-41A5-4C8E-98DC-57E0836C4E37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4606518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469490D-1FE3-4C10-8E44-A4BD26F6EF4B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479195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3C183FC-B70D-46B9-97C8-73810F5E376C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666458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3C19D14-76AB-4BE0-9601-87DA3E3889C3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888511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3A65582-43E5-448B-B23D-709347932878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6305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A09F8CC-A014-48C5-9AD8-CCB8B02C7148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837953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5E8BA7E-211E-4E18-8AD9-E5DB8575DDEE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9133135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F960F1F-EEA2-4B6C-9088-6FC320FBD5B8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551739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3B03E73-D41A-48F0-9488-B6FE56D3309E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436151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3658914-ACA1-4D4C-9880-5754D4D99FEC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806086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24080D4-9759-4CE7-A6BB-05B79DF48018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3800456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67C04BC-5C26-4D99-9570-53F6E0492771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445834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3A3108F-6391-4E56-A47D-7260AAAB55C3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443859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BC7935C-5CED-491A-A510-963074E7E242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7853321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A03EFFA-4223-487B-9062-D76C492FA4DD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157134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CB3634B-C19F-4642-8A51-CC9D797A4DBC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10877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4FA74EA-2DBC-4352-9497-BF0166F5AACD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228201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FBF86AE-3FA9-48F3-819D-61017730BB39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706789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C7431E2-C480-4296-8682-9BB363F09D2D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1426223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1F814A6-3E3C-4055-A7EA-C3CF0BAACD65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260300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18FC33F-CC7A-477F-92A5-001D34735B9A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0445357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89D72D4-B256-450A-9948-2A500ED3CE21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583977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429FD50-9BA0-4F37-B6B0-C853EC2C3620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30557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A892E8A-E0AB-47DA-BC1A-607D33B569F7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771462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BDB162B-D195-4A23-90FF-637DE72DEDFE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833648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9D9E58E-3B51-4FF2-8C25-510C02328F75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374278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5F205D6-2C6D-479B-A13A-2635E44CBE01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3230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1306D81-2BF3-442D-8F75-741967ACB921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262518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7E95D07-057F-4467-9F6C-19FCB5EFA358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390162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261C71E-876A-4539-BA95-2B91D295274D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9321200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5BA95A1-ACD2-472A-9F22-357578CBC8D3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425926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749ACAC-7DE3-4FB7-A2F2-48F469C46691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7153963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0105720-88A6-4DCE-B834-A39E5AFDD112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132212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14AD534-C5D0-42AA-8B71-51CDDF7D1B1E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953713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E98F931-8223-487B-8668-82B3FFBD0909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892010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0C86048-42B2-4C41-8A5B-9ACE7A88C0BF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631311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B9F9DF1-A955-4661-BB58-F1ECEB93A1EE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31977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F04023F-1F17-4944-A735-28CEEC417F8C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5942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0</Words>
  <Application>Microsoft Office PowerPoint</Application>
  <PresentationFormat>Widescreen</PresentationFormat>
  <Paragraphs>0</Paragraphs>
  <Slides>122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122</vt:i4>
      </vt:variant>
    </vt:vector>
  </HeadingPairs>
  <TitlesOfParts>
    <vt:vector size="126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Thierry Chaput</dc:creator>
  <cp:lastModifiedBy>Thierry CHAPUT</cp:lastModifiedBy>
  <cp:revision>29</cp:revision>
  <dcterms:created xsi:type="dcterms:W3CDTF">2017-09-05T21:58:07Z</dcterms:created>
  <dcterms:modified xsi:type="dcterms:W3CDTF">2020-10-29T11:25:01Z</dcterms:modified>
</cp:coreProperties>
</file>